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38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579" y="5111718"/>
            <a:ext cx="1866988" cy="15324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Ćakula sa </a:t>
            </a:r>
            <a:r>
              <a:rPr lang="hr-HR" dirty="0" smtClean="0"/>
              <a:t>navijačima</a:t>
            </a:r>
            <a:br>
              <a:rPr lang="hr-HR" dirty="0" smtClean="0"/>
            </a:br>
            <a:r>
              <a:rPr lang="hr-HR" sz="2800" dirty="0"/>
              <a:t>N</a:t>
            </a:r>
            <a:r>
              <a:rPr lang="hr-HR" sz="2800" dirty="0" smtClean="0"/>
              <a:t>O KK </a:t>
            </a:r>
            <a:r>
              <a:rPr lang="hr-HR" sz="2800" dirty="0" err="1" smtClean="0"/>
              <a:t>zadar</a:t>
            </a:r>
            <a:r>
              <a:rPr lang="hr-HR" sz="2800" dirty="0" smtClean="0"/>
              <a:t> – navijači</a:t>
            </a:r>
            <a:r>
              <a:rPr lang="hr-HR" dirty="0" smtClean="0"/>
              <a:t>	</a:t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Zadar, </a:t>
            </a:r>
            <a:r>
              <a:rPr lang="hr-HR" dirty="0" smtClean="0"/>
              <a:t>28.12, SC Višnjik</a:t>
            </a:r>
            <a:endParaRPr lang="hr-HR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171" y="2129417"/>
            <a:ext cx="5500396" cy="4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856" y="1220114"/>
            <a:ext cx="10267179" cy="418196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hr-HR" sz="8000" dirty="0" smtClean="0">
                <a:solidFill>
                  <a:schemeClr val="tx1"/>
                </a:solidFill>
              </a:rPr>
              <a:t>Hvala na pažnji!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8"/>
            <a:ext cx="8534400" cy="1151920"/>
          </a:xfrm>
        </p:spPr>
        <p:txBody>
          <a:bodyPr/>
          <a:lstStyle/>
          <a:p>
            <a:r>
              <a:rPr lang="hr-HR" dirty="0" smtClean="0"/>
              <a:t>prije </a:t>
            </a:r>
            <a:r>
              <a:rPr lang="hr-HR" dirty="0" smtClean="0"/>
              <a:t>početka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3" y="1974272"/>
            <a:ext cx="8534400" cy="3615267"/>
          </a:xfrm>
        </p:spPr>
        <p:txBody>
          <a:bodyPr anchor="t"/>
          <a:lstStyle/>
          <a:p>
            <a:r>
              <a:rPr lang="hr-HR" dirty="0" smtClean="0"/>
              <a:t>Javno nezadovoljstvo navijača – prva polovica 2017</a:t>
            </a:r>
          </a:p>
          <a:p>
            <a:pPr lvl="1"/>
            <a:r>
              <a:rPr lang="hr-HR" dirty="0" smtClean="0"/>
              <a:t>Prosvjedi, </a:t>
            </a:r>
            <a:r>
              <a:rPr lang="hr-HR" dirty="0" err="1" smtClean="0"/>
              <a:t>Jazine</a:t>
            </a:r>
            <a:r>
              <a:rPr lang="hr-HR" dirty="0" smtClean="0"/>
              <a:t>, razne akcije sa ciljem promjena u klubu</a:t>
            </a:r>
          </a:p>
          <a:p>
            <a:r>
              <a:rPr lang="hr-HR" dirty="0" smtClean="0"/>
              <a:t>Sastanak sa gradom 07/17</a:t>
            </a:r>
          </a:p>
          <a:p>
            <a:pPr lvl="1"/>
            <a:r>
              <a:rPr lang="hr-HR" dirty="0" smtClean="0"/>
              <a:t>UN </a:t>
            </a:r>
            <a:r>
              <a:rPr lang="hr-HR" dirty="0" smtClean="0"/>
              <a:t>Tornado</a:t>
            </a:r>
            <a:r>
              <a:rPr lang="hr-HR" dirty="0" smtClean="0"/>
              <a:t>, predstavnici navijača i igrača</a:t>
            </a:r>
          </a:p>
          <a:p>
            <a:r>
              <a:rPr lang="hr-HR" dirty="0" smtClean="0"/>
              <a:t>Novi predsjednik </a:t>
            </a:r>
            <a:r>
              <a:rPr lang="hr-HR" dirty="0" smtClean="0"/>
              <a:t>NO</a:t>
            </a:r>
            <a:r>
              <a:rPr lang="hr-HR" dirty="0" smtClean="0"/>
              <a:t>, novi sportski direktor, natječaj za direktora kluba 08/18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70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7"/>
            <a:ext cx="8534400" cy="1507067"/>
          </a:xfrm>
        </p:spPr>
        <p:txBody>
          <a:bodyPr/>
          <a:lstStyle/>
          <a:p>
            <a:r>
              <a:rPr lang="hr-HR" dirty="0" smtClean="0"/>
              <a:t>Početak</a:t>
            </a:r>
            <a:r>
              <a:rPr lang="hr-HR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3" y="1421476"/>
            <a:ext cx="8534400" cy="4796444"/>
          </a:xfrm>
        </p:spPr>
        <p:txBody>
          <a:bodyPr/>
          <a:lstStyle/>
          <a:p>
            <a:r>
              <a:rPr lang="hr-HR" dirty="0" smtClean="0"/>
              <a:t>Predsjednik NO, u trenutku ulaska u klub ima na raspolaganju novog sportskog direktora, tri igrača pod ugovorom, bez trenera, sa 40 </a:t>
            </a:r>
            <a:r>
              <a:rPr lang="hr-HR" dirty="0" err="1" smtClean="0"/>
              <a:t>mil</a:t>
            </a:r>
            <a:r>
              <a:rPr lang="hr-HR" dirty="0" smtClean="0"/>
              <a:t> KN obveza.</a:t>
            </a:r>
            <a:endParaRPr lang="hr-HR" dirty="0" smtClean="0"/>
          </a:p>
          <a:p>
            <a:r>
              <a:rPr lang="hr-HR" dirty="0" smtClean="0"/>
              <a:t>3 </a:t>
            </a:r>
            <a:r>
              <a:rPr lang="hr-HR" dirty="0" err="1" smtClean="0"/>
              <a:t>mil</a:t>
            </a:r>
            <a:r>
              <a:rPr lang="hr-HR" dirty="0" smtClean="0"/>
              <a:t> KN </a:t>
            </a:r>
            <a:r>
              <a:rPr lang="hr-HR" dirty="0" smtClean="0"/>
              <a:t>novonastalih obveza, samo iz prethodne sezone.</a:t>
            </a:r>
          </a:p>
          <a:p>
            <a:r>
              <a:rPr lang="hr-HR" dirty="0" smtClean="0"/>
              <a:t>Blokade </a:t>
            </a:r>
            <a:r>
              <a:rPr lang="hr-HR" dirty="0" smtClean="0"/>
              <a:t>igrača na FIBI</a:t>
            </a:r>
            <a:endParaRPr lang="hr-HR" dirty="0" smtClean="0"/>
          </a:p>
          <a:p>
            <a:r>
              <a:rPr lang="hr-HR" dirty="0" smtClean="0"/>
              <a:t>Nepovjerenje javnosti</a:t>
            </a:r>
          </a:p>
          <a:p>
            <a:r>
              <a:rPr lang="hr-HR" dirty="0" smtClean="0"/>
              <a:t>Nepovjerenje potencijalnih igrača i managera prema klubu</a:t>
            </a:r>
          </a:p>
          <a:p>
            <a:r>
              <a:rPr lang="hr-HR" dirty="0" smtClean="0"/>
              <a:t>Demotivirana radna zajednica</a:t>
            </a:r>
          </a:p>
          <a:p>
            <a:r>
              <a:rPr lang="hr-HR" dirty="0" smtClean="0"/>
              <a:t>NO bez saziva, priprema skupštine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87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Ćakula sa navijačima	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3200" dirty="0" smtClean="0"/>
              <a:t>prva godina novog NO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Zadar, 28.12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7"/>
            <a:ext cx="8534400" cy="1507067"/>
          </a:xfrm>
        </p:spPr>
        <p:txBody>
          <a:bodyPr/>
          <a:lstStyle/>
          <a:p>
            <a:r>
              <a:rPr lang="hr-HR" dirty="0" smtClean="0"/>
              <a:t>	</a:t>
            </a:r>
            <a:r>
              <a:rPr lang="hr-HR" sz="2400" dirty="0" smtClean="0"/>
              <a:t>Ćakula sa navijačima – </a:t>
            </a:r>
            <a:r>
              <a:rPr lang="hr-HR" sz="2400" dirty="0" smtClean="0"/>
              <a:t>što se promijenilo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3" y="1446415"/>
            <a:ext cx="9621002" cy="5411584"/>
          </a:xfrm>
        </p:spPr>
        <p:txBody>
          <a:bodyPr>
            <a:normAutofit/>
          </a:bodyPr>
          <a:lstStyle/>
          <a:p>
            <a:r>
              <a:rPr lang="hr-HR" dirty="0" smtClean="0"/>
              <a:t>Proširenje NO za dva člana  predstavnici navijača</a:t>
            </a:r>
          </a:p>
          <a:p>
            <a:pPr lvl="1"/>
            <a:r>
              <a:rPr lang="hr-HR" sz="1500" dirty="0" smtClean="0"/>
              <a:t>Krajem godine za sjednici NO  prema prijedlogu navijača NO je proširen za dva člana</a:t>
            </a:r>
          </a:p>
          <a:p>
            <a:r>
              <a:rPr lang="hr-HR" dirty="0" smtClean="0"/>
              <a:t>Reorganizacija radne zajednice	</a:t>
            </a:r>
          </a:p>
          <a:p>
            <a:pPr lvl="1"/>
            <a:r>
              <a:rPr lang="hr-HR" sz="1500" dirty="0"/>
              <a:t>mandatni ugovori umjesto ugovora na neodređeno svim trenerima u omladinskom </a:t>
            </a:r>
            <a:r>
              <a:rPr lang="hr-HR" sz="1500" dirty="0" smtClean="0"/>
              <a:t>pogonu</a:t>
            </a:r>
          </a:p>
          <a:p>
            <a:pPr lvl="1"/>
            <a:r>
              <a:rPr lang="hr-HR" sz="1500" dirty="0" smtClean="0"/>
              <a:t>Novi direktor kluba, novi sportski direktor</a:t>
            </a:r>
          </a:p>
          <a:p>
            <a:pPr lvl="1"/>
            <a:r>
              <a:rPr lang="hr-HR" sz="1500" dirty="0" smtClean="0"/>
              <a:t>Razrješenje dužnosti direktora, sportskog direktora i </a:t>
            </a:r>
            <a:r>
              <a:rPr lang="hr-HR" sz="1500" dirty="0" smtClean="0"/>
              <a:t>trenera </a:t>
            </a:r>
            <a:r>
              <a:rPr lang="hr-HR" sz="1500" dirty="0" smtClean="0"/>
              <a:t>koji </a:t>
            </a:r>
            <a:r>
              <a:rPr lang="hr-HR" sz="1500" dirty="0" smtClean="0"/>
              <a:t>nije prihvatio </a:t>
            </a:r>
            <a:r>
              <a:rPr lang="hr-HR" sz="1500" dirty="0" smtClean="0"/>
              <a:t>nove uvjete</a:t>
            </a:r>
          </a:p>
          <a:p>
            <a:pPr lvl="1"/>
            <a:r>
              <a:rPr lang="hr-HR" sz="1500" dirty="0" smtClean="0"/>
              <a:t>Voditelj marketinga i PR</a:t>
            </a:r>
            <a:endParaRPr lang="hr-HR" sz="1500" dirty="0"/>
          </a:p>
          <a:p>
            <a:r>
              <a:rPr lang="hr-HR" dirty="0" smtClean="0"/>
              <a:t>Reorganizacija omladinskog pogona</a:t>
            </a:r>
          </a:p>
          <a:p>
            <a:pPr lvl="1"/>
            <a:r>
              <a:rPr lang="hr-HR" sz="1500" dirty="0"/>
              <a:t>Novi treneri</a:t>
            </a:r>
          </a:p>
          <a:p>
            <a:pPr lvl="1"/>
            <a:r>
              <a:rPr lang="hr-HR" sz="1500" dirty="0"/>
              <a:t>Jedinstvena kadetska liga, od sezone 18/19 i juniorska ABA liga</a:t>
            </a:r>
          </a:p>
          <a:p>
            <a:pPr lvl="1"/>
            <a:r>
              <a:rPr lang="hr-HR" sz="1500" dirty="0"/>
              <a:t>Širenje </a:t>
            </a:r>
            <a:r>
              <a:rPr lang="hr-HR" sz="1500" dirty="0" err="1"/>
              <a:t>scouting</a:t>
            </a:r>
            <a:r>
              <a:rPr lang="hr-HR" sz="1500" dirty="0"/>
              <a:t> zone, suradnja sa klubovima u regiji</a:t>
            </a:r>
          </a:p>
          <a:p>
            <a:pPr lvl="1"/>
            <a:r>
              <a:rPr lang="hr-HR" sz="1500" dirty="0"/>
              <a:t>Nekoliko novih igrača u kadetskoj i juniorskoj selekciji, stipendijski ugovori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66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7"/>
            <a:ext cx="8534400" cy="1507067"/>
          </a:xfrm>
        </p:spPr>
        <p:txBody>
          <a:bodyPr/>
          <a:lstStyle/>
          <a:p>
            <a:r>
              <a:rPr lang="hr-HR" dirty="0" smtClean="0"/>
              <a:t>	</a:t>
            </a:r>
            <a:r>
              <a:rPr lang="hr-HR" sz="2400" dirty="0" smtClean="0"/>
              <a:t>Ćakula sa navijačima – </a:t>
            </a:r>
            <a:r>
              <a:rPr lang="hr-HR" sz="2400" dirty="0" smtClean="0"/>
              <a:t>što se </a:t>
            </a:r>
            <a:r>
              <a:rPr lang="hr-HR" sz="2400" dirty="0" err="1" smtClean="0"/>
              <a:t>promjenilo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2" y="1438102"/>
            <a:ext cx="10776471" cy="5419897"/>
          </a:xfrm>
        </p:spPr>
        <p:txBody>
          <a:bodyPr>
            <a:normAutofit/>
          </a:bodyPr>
          <a:lstStyle/>
          <a:p>
            <a:r>
              <a:rPr lang="hr-HR" dirty="0" smtClean="0"/>
              <a:t>FINANCIJE</a:t>
            </a:r>
          </a:p>
          <a:p>
            <a:pPr lvl="1"/>
            <a:r>
              <a:rPr lang="hr-HR" sz="1600" dirty="0" smtClean="0"/>
              <a:t>Financijski </a:t>
            </a:r>
            <a:r>
              <a:rPr lang="hr-HR" sz="1600" dirty="0" smtClean="0"/>
              <a:t>pokrivena igračka sezona 2017/2018</a:t>
            </a:r>
          </a:p>
          <a:p>
            <a:pPr lvl="1"/>
            <a:r>
              <a:rPr lang="hr-HR" sz="1600" dirty="0" smtClean="0"/>
              <a:t>Smanjivanje obveza </a:t>
            </a:r>
            <a:r>
              <a:rPr lang="hr-HR" sz="1600" dirty="0" smtClean="0"/>
              <a:t>za cca 10 </a:t>
            </a:r>
            <a:r>
              <a:rPr lang="hr-HR" sz="1600" dirty="0" err="1" smtClean="0"/>
              <a:t>mil</a:t>
            </a:r>
            <a:r>
              <a:rPr lang="hr-HR" sz="1600" dirty="0" smtClean="0"/>
              <a:t> kn</a:t>
            </a:r>
          </a:p>
          <a:p>
            <a:pPr lvl="1"/>
            <a:r>
              <a:rPr lang="hr-HR" sz="1600" dirty="0" smtClean="0"/>
              <a:t>Tri </a:t>
            </a:r>
            <a:r>
              <a:rPr lang="hr-HR" sz="1600" dirty="0" err="1" smtClean="0"/>
              <a:t>mil</a:t>
            </a:r>
            <a:r>
              <a:rPr lang="hr-HR" sz="1600" dirty="0" smtClean="0"/>
              <a:t> kn obveza iz sezone 2016/17 podmireno kroz tekuću godinu</a:t>
            </a:r>
          </a:p>
          <a:p>
            <a:pPr lvl="1"/>
            <a:r>
              <a:rPr lang="hr-HR" sz="1600" dirty="0" smtClean="0"/>
              <a:t>Novi uvjeti ugovora sa SC Višnjik</a:t>
            </a:r>
          </a:p>
          <a:p>
            <a:pPr lvl="1"/>
            <a:r>
              <a:rPr lang="hr-HR" sz="1600" dirty="0" smtClean="0"/>
              <a:t>3 krovna sponzorska ugovora</a:t>
            </a:r>
          </a:p>
          <a:p>
            <a:pPr lvl="1"/>
            <a:r>
              <a:rPr lang="hr-HR" sz="1600" dirty="0" smtClean="0"/>
              <a:t>Povećan broj malih sponzora</a:t>
            </a:r>
          </a:p>
          <a:p>
            <a:pPr lvl="1"/>
            <a:r>
              <a:rPr lang="hr-HR" sz="1600" dirty="0" smtClean="0"/>
              <a:t>Ukupan </a:t>
            </a:r>
            <a:r>
              <a:rPr lang="hr-HR" sz="1600" dirty="0" err="1" smtClean="0"/>
              <a:t>budget</a:t>
            </a:r>
            <a:r>
              <a:rPr lang="hr-HR" sz="1600" dirty="0" smtClean="0"/>
              <a:t> za tekuće poslovanje 14 </a:t>
            </a:r>
            <a:r>
              <a:rPr lang="hr-HR" sz="1600" dirty="0" err="1" smtClean="0"/>
              <a:t>mil</a:t>
            </a:r>
            <a:r>
              <a:rPr lang="hr-HR" sz="1600" dirty="0" smtClean="0"/>
              <a:t> kn</a:t>
            </a:r>
          </a:p>
          <a:p>
            <a:pPr lvl="1"/>
            <a:r>
              <a:rPr lang="hr-HR" sz="1600" dirty="0" smtClean="0"/>
              <a:t>Budget seniorske ekipe 400 000 </a:t>
            </a:r>
            <a:r>
              <a:rPr lang="hr-HR" sz="1600" dirty="0" err="1" smtClean="0"/>
              <a:t>eur</a:t>
            </a:r>
            <a:r>
              <a:rPr lang="hr-HR" sz="1600" dirty="0" smtClean="0"/>
              <a:t> neto u 2017/18</a:t>
            </a:r>
          </a:p>
          <a:p>
            <a:pPr lvl="1"/>
            <a:r>
              <a:rPr lang="hr-HR" sz="1600" dirty="0" smtClean="0"/>
              <a:t>Budget seniorske ekipe u </a:t>
            </a:r>
            <a:r>
              <a:rPr lang="hr-HR" sz="1600" dirty="0" smtClean="0"/>
              <a:t>430 </a:t>
            </a:r>
            <a:r>
              <a:rPr lang="hr-HR" sz="1600" dirty="0" smtClean="0"/>
              <a:t>000 </a:t>
            </a:r>
            <a:r>
              <a:rPr lang="hr-HR" sz="1600" dirty="0" err="1" smtClean="0"/>
              <a:t>eur</a:t>
            </a:r>
            <a:r>
              <a:rPr lang="hr-HR" sz="1600" dirty="0" smtClean="0"/>
              <a:t> neto za sezonu 2018/19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2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7"/>
            <a:ext cx="8534400" cy="1507067"/>
          </a:xfrm>
        </p:spPr>
        <p:txBody>
          <a:bodyPr/>
          <a:lstStyle/>
          <a:p>
            <a:r>
              <a:rPr lang="hr-HR" dirty="0" smtClean="0"/>
              <a:t>	</a:t>
            </a:r>
            <a:r>
              <a:rPr lang="hr-HR" sz="2400" dirty="0" smtClean="0"/>
              <a:t>Ćakula sa navijačima – </a:t>
            </a:r>
            <a:r>
              <a:rPr lang="hr-HR" sz="2400" dirty="0" smtClean="0"/>
              <a:t>par pozitivnih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2" y="1438102"/>
            <a:ext cx="10776471" cy="5419897"/>
          </a:xfrm>
        </p:spPr>
        <p:txBody>
          <a:bodyPr anchor="t">
            <a:normAutofit/>
          </a:bodyPr>
          <a:lstStyle/>
          <a:p>
            <a:r>
              <a:rPr lang="hr-HR" dirty="0" smtClean="0"/>
              <a:t>Vraćeno povjerenje igrača i managera, postali smo poželjna sredina za igranje</a:t>
            </a:r>
          </a:p>
          <a:p>
            <a:r>
              <a:rPr lang="hr-HR" dirty="0" smtClean="0"/>
              <a:t>Najgledanija momčad u dvoranskim sportovima u HR</a:t>
            </a:r>
          </a:p>
          <a:p>
            <a:r>
              <a:rPr lang="hr-HR" dirty="0" smtClean="0"/>
              <a:t>Sinergija navijača i igrača kroz sezonu</a:t>
            </a:r>
          </a:p>
          <a:p>
            <a:r>
              <a:rPr lang="hr-HR" dirty="0"/>
              <a:t>T</a:t>
            </a:r>
            <a:r>
              <a:rPr lang="hr-HR" dirty="0" smtClean="0"/>
              <a:t>reća momčad po gledanosti u regionalnoj ligi</a:t>
            </a:r>
          </a:p>
          <a:p>
            <a:r>
              <a:rPr lang="hr-HR" dirty="0" smtClean="0"/>
              <a:t>Potpisivanje mladih talenata iz regije</a:t>
            </a:r>
          </a:p>
          <a:p>
            <a:r>
              <a:rPr lang="hr-HR" dirty="0" smtClean="0"/>
              <a:t>Sporazumi o suradnji sa klubovima iz regije</a:t>
            </a:r>
          </a:p>
          <a:p>
            <a:r>
              <a:rPr lang="hr-HR" dirty="0" smtClean="0"/>
              <a:t>Potpisivanje ugovora sa zaštitnim klauzulama</a:t>
            </a:r>
          </a:p>
          <a:p>
            <a:r>
              <a:rPr lang="hr-HR" dirty="0" smtClean="0"/>
              <a:t>Poslovanje unutar financijskih okvira</a:t>
            </a:r>
          </a:p>
          <a:p>
            <a:r>
              <a:rPr lang="hr-HR" dirty="0" smtClean="0"/>
              <a:t>Razvoj marketing i PR službe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86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7"/>
            <a:ext cx="8534400" cy="1507067"/>
          </a:xfrm>
        </p:spPr>
        <p:txBody>
          <a:bodyPr/>
          <a:lstStyle/>
          <a:p>
            <a:r>
              <a:rPr lang="hr-HR" dirty="0" smtClean="0"/>
              <a:t>	</a:t>
            </a:r>
            <a:r>
              <a:rPr lang="hr-HR" sz="2400" dirty="0" smtClean="0"/>
              <a:t>Ćakula sa navijačima – što moramo bolje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2" y="1362270"/>
            <a:ext cx="10776471" cy="5495730"/>
          </a:xfrm>
        </p:spPr>
        <p:txBody>
          <a:bodyPr anchor="t">
            <a:normAutofit/>
          </a:bodyPr>
          <a:lstStyle/>
          <a:p>
            <a:r>
              <a:rPr lang="hr-HR" sz="1800" dirty="0" smtClean="0"/>
              <a:t>Interna/</a:t>
            </a:r>
            <a:r>
              <a:rPr lang="hr-HR" sz="1800" dirty="0" err="1" smtClean="0"/>
              <a:t>externa</a:t>
            </a:r>
            <a:r>
              <a:rPr lang="hr-HR" sz="1800" dirty="0" smtClean="0"/>
              <a:t> </a:t>
            </a:r>
            <a:r>
              <a:rPr lang="hr-HR" sz="1800" dirty="0" smtClean="0"/>
              <a:t>komunikacija</a:t>
            </a:r>
          </a:p>
          <a:p>
            <a:r>
              <a:rPr lang="hr-HR" sz="1800" dirty="0" smtClean="0"/>
              <a:t>Komunikacija </a:t>
            </a:r>
            <a:r>
              <a:rPr lang="hr-HR" sz="1800" dirty="0" smtClean="0"/>
              <a:t>sa navijačima</a:t>
            </a:r>
          </a:p>
          <a:p>
            <a:r>
              <a:rPr lang="hr-HR" sz="1800" dirty="0" smtClean="0"/>
              <a:t>Konzistentnost na sportskom planu</a:t>
            </a:r>
          </a:p>
          <a:p>
            <a:r>
              <a:rPr lang="hr-HR" sz="1800" dirty="0" smtClean="0"/>
              <a:t>Daljnja reorganizacija omladinskog pogona</a:t>
            </a:r>
          </a:p>
          <a:p>
            <a:r>
              <a:rPr lang="hr-HR" sz="1800" dirty="0" err="1" smtClean="0"/>
              <a:t>Webshop</a:t>
            </a:r>
            <a:r>
              <a:rPr lang="hr-HR" sz="1800" dirty="0" smtClean="0"/>
              <a:t> / Fan shop</a:t>
            </a:r>
          </a:p>
          <a:p>
            <a:r>
              <a:rPr lang="hr-HR" sz="1800" dirty="0" smtClean="0"/>
              <a:t>E- </a:t>
            </a:r>
            <a:r>
              <a:rPr lang="hr-HR" sz="1800" dirty="0" err="1" smtClean="0"/>
              <a:t>ticketing</a:t>
            </a:r>
            <a:endParaRPr lang="hr-HR" sz="1800" dirty="0" smtClean="0"/>
          </a:p>
          <a:p>
            <a:r>
              <a:rPr lang="hr-HR" sz="1800" dirty="0" smtClean="0"/>
              <a:t>Zaštita branda</a:t>
            </a:r>
          </a:p>
          <a:p>
            <a:r>
              <a:rPr lang="hr-HR" sz="1800" dirty="0" smtClean="0"/>
              <a:t>Nedovoljna </a:t>
            </a:r>
            <a:r>
              <a:rPr lang="hr-HR" sz="1800" dirty="0" smtClean="0"/>
              <a:t>promocija i kapitaliziranje branda KK ZADAR</a:t>
            </a:r>
          </a:p>
          <a:p>
            <a:r>
              <a:rPr lang="hr-HR" sz="1800" dirty="0" smtClean="0"/>
              <a:t>Sustavniji pristup malim sponzorima</a:t>
            </a:r>
          </a:p>
          <a:p>
            <a:r>
              <a:rPr lang="hr-HR" sz="1800" dirty="0" smtClean="0"/>
              <a:t>Promotivne aktivnosti </a:t>
            </a:r>
          </a:p>
          <a:p>
            <a:r>
              <a:rPr lang="hr-HR" sz="1800" dirty="0" smtClean="0"/>
              <a:t>Dug proces od ideje do realizacije</a:t>
            </a:r>
          </a:p>
          <a:p>
            <a:r>
              <a:rPr lang="hr-HR" sz="1800" dirty="0" smtClean="0"/>
              <a:t>Rezultat, rezultat, rezultat..</a:t>
            </a:r>
            <a:endParaRPr lang="hr-HR" sz="1800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0633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3" y="173027"/>
            <a:ext cx="8534400" cy="1507067"/>
          </a:xfrm>
        </p:spPr>
        <p:txBody>
          <a:bodyPr anchor="t"/>
          <a:lstStyle/>
          <a:p>
            <a:r>
              <a:rPr lang="hr-HR" dirty="0" smtClean="0"/>
              <a:t>	</a:t>
            </a:r>
            <a:r>
              <a:rPr lang="hr-HR" sz="2400" dirty="0" smtClean="0"/>
              <a:t>Ćakula sa navijačima – </a:t>
            </a:r>
            <a:r>
              <a:rPr lang="hr-HR" sz="2400" dirty="0" smtClean="0"/>
              <a:t>plan za naredni period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092" y="961054"/>
            <a:ext cx="10776471" cy="5896946"/>
          </a:xfrm>
        </p:spPr>
        <p:txBody>
          <a:bodyPr anchor="t">
            <a:normAutofit/>
          </a:bodyPr>
          <a:lstStyle/>
          <a:p>
            <a:r>
              <a:rPr lang="hr-HR" sz="1800" dirty="0" smtClean="0"/>
              <a:t>Daljnja financijska konsolidacija, saniranje dugovanja</a:t>
            </a:r>
          </a:p>
          <a:p>
            <a:r>
              <a:rPr lang="hr-HR" sz="1800" dirty="0" smtClean="0"/>
              <a:t>Voditelj omladinskog pogona</a:t>
            </a:r>
          </a:p>
          <a:p>
            <a:r>
              <a:rPr lang="hr-HR" sz="1800" dirty="0" smtClean="0"/>
              <a:t>Daljnji razvoj omladinskog pogona</a:t>
            </a:r>
          </a:p>
          <a:p>
            <a:r>
              <a:rPr lang="hr-HR" sz="1800" dirty="0" smtClean="0"/>
              <a:t>Aktiviranje članstva kluba uz razne pogodnosti</a:t>
            </a:r>
          </a:p>
          <a:p>
            <a:r>
              <a:rPr lang="hr-HR" sz="1800" dirty="0" smtClean="0"/>
              <a:t>KK Zadar TV / podcast</a:t>
            </a:r>
          </a:p>
          <a:p>
            <a:r>
              <a:rPr lang="hr-HR" sz="1800" dirty="0" smtClean="0"/>
              <a:t>Aktivno sudjelovanje u životu lokalne zajednice</a:t>
            </a:r>
          </a:p>
          <a:p>
            <a:r>
              <a:rPr lang="hr-HR" sz="1800" dirty="0" smtClean="0"/>
              <a:t>Konzistentnost na sportskom planu</a:t>
            </a:r>
          </a:p>
          <a:p>
            <a:r>
              <a:rPr lang="hr-HR" sz="1800" dirty="0" smtClean="0"/>
              <a:t>Srednjoročno/dugoročno planiranje – razvojni i financijski plan</a:t>
            </a:r>
          </a:p>
          <a:p>
            <a:r>
              <a:rPr lang="hr-HR" sz="1800" dirty="0" err="1" smtClean="0"/>
              <a:t>Brandiranje</a:t>
            </a:r>
            <a:r>
              <a:rPr lang="hr-HR" sz="1800" dirty="0" smtClean="0"/>
              <a:t> Grada košarke</a:t>
            </a:r>
          </a:p>
          <a:p>
            <a:r>
              <a:rPr lang="hr-HR" sz="1800" dirty="0" smtClean="0"/>
              <a:t>Veći broj sezonskih, bolja posjećenost</a:t>
            </a:r>
          </a:p>
          <a:p>
            <a:r>
              <a:rPr lang="hr-HR" sz="1800" dirty="0" smtClean="0"/>
              <a:t>Novi sponzorski ugovori</a:t>
            </a:r>
          </a:p>
          <a:p>
            <a:r>
              <a:rPr lang="hr-HR" sz="1800" dirty="0" smtClean="0"/>
              <a:t>Sinergija sa lokalnom zajednicom, jačanje sportske svijesti i kulture</a:t>
            </a:r>
          </a:p>
          <a:p>
            <a:r>
              <a:rPr lang="hr-HR" sz="1800" dirty="0" smtClean="0"/>
              <a:t>Bolji sportski  rezultat iz godine u godinu</a:t>
            </a:r>
          </a:p>
          <a:p>
            <a:r>
              <a:rPr lang="hr-HR" sz="1800" dirty="0" smtClean="0"/>
              <a:t>Klupski </a:t>
            </a:r>
            <a:r>
              <a:rPr lang="hr-HR" sz="1800" dirty="0" err="1" smtClean="0"/>
              <a:t>dormitorij</a:t>
            </a:r>
            <a:r>
              <a:rPr lang="hr-HR" sz="1800" smtClean="0"/>
              <a:t> </a:t>
            </a:r>
            <a:r>
              <a:rPr lang="hr-HR" sz="1800" dirty="0" smtClean="0"/>
              <a:t>sa restoranom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3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1717</TotalTime>
  <Words>394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Ćakula sa navijačima NO KK zadar – navijači  </vt:lpstr>
      <vt:lpstr>prije početka</vt:lpstr>
      <vt:lpstr>Početak </vt:lpstr>
      <vt:lpstr>Ćakula sa navijačima  prva godina novog NO </vt:lpstr>
      <vt:lpstr> Ćakula sa navijačima – što se promijenilo</vt:lpstr>
      <vt:lpstr> Ćakula sa navijačima – što se promjenilo</vt:lpstr>
      <vt:lpstr> Ćakula sa navijačima – par pozitivnih</vt:lpstr>
      <vt:lpstr> Ćakula sa navijačima – što moramo bolje</vt:lpstr>
      <vt:lpstr> Ćakula sa navijačima – plan za naredni period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Ćakula sa navijačima</dc:title>
  <dc:creator>Marin Gulan</dc:creator>
  <cp:lastModifiedBy>Marin Gulan</cp:lastModifiedBy>
  <cp:revision>24</cp:revision>
  <dcterms:created xsi:type="dcterms:W3CDTF">2018-12-27T10:08:23Z</dcterms:created>
  <dcterms:modified xsi:type="dcterms:W3CDTF">2018-12-28T14:53:41Z</dcterms:modified>
</cp:coreProperties>
</file>